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  <a:srgbClr val="F6BB00"/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5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3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2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7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725" y="330250"/>
            <a:ext cx="10382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79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GIDA GÜVENLIĞININ SÜRDÜRÜLEBILIRLIĞI AÇISINDAN BUĞDAY (</a:t>
            </a:r>
            <a:r>
              <a:rPr lang="en-US" b="1" i="1" dirty="0" smtClean="0">
                <a:solidFill>
                  <a:srgbClr val="F79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TRITICUM AESTIVUM L.) </a:t>
            </a:r>
            <a:r>
              <a:rPr lang="en-US" b="1" dirty="0" smtClean="0">
                <a:solidFill>
                  <a:srgbClr val="F79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ÜRETIMINDE ÜRÜN BILGI SISTEMININ OLUŞTURULMASI 	</a:t>
            </a:r>
            <a:endParaRPr lang="en-US" b="1" dirty="0">
              <a:solidFill>
                <a:srgbClr val="F797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749" y="1180237"/>
            <a:ext cx="99822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000000"/>
                </a:solidFill>
              </a:rPr>
              <a:t>Projeyi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Yürüten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Kuruluş</a:t>
            </a:r>
            <a:r>
              <a:rPr lang="en-US" sz="1400" dirty="0">
                <a:solidFill>
                  <a:srgbClr val="000000"/>
                </a:solidFill>
              </a:rPr>
              <a:t>       :  </a:t>
            </a:r>
            <a:r>
              <a:rPr lang="en-US" sz="1400" dirty="0" err="1">
                <a:solidFill>
                  <a:srgbClr val="000000"/>
                </a:solidFill>
              </a:rPr>
              <a:t>Tarla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Bitkileri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Merkez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Araştırma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Enstitüsü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Müdürlüğü</a:t>
            </a:r>
            <a:endParaRPr lang="en-US" sz="1400" dirty="0"/>
          </a:p>
          <a:p>
            <a:r>
              <a:rPr lang="en-US" sz="1400" b="1" dirty="0" err="1">
                <a:solidFill>
                  <a:srgbClr val="000000"/>
                </a:solidFill>
              </a:rPr>
              <a:t>Projeyi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Destekleyen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Kuruluş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 smtClean="0">
                <a:solidFill>
                  <a:srgbClr val="000000"/>
                </a:solidFill>
              </a:rPr>
              <a:t>TUBİTAK</a:t>
            </a:r>
            <a:endParaRPr lang="en-US" sz="1400" dirty="0"/>
          </a:p>
          <a:p>
            <a:r>
              <a:rPr lang="en-US" sz="1400" b="1" dirty="0" err="1">
                <a:solidFill>
                  <a:srgbClr val="000000"/>
                </a:solidFill>
              </a:rPr>
              <a:t>Proje</a:t>
            </a:r>
            <a:r>
              <a:rPr lang="en-US" sz="1400" b="1" dirty="0">
                <a:solidFill>
                  <a:srgbClr val="000000"/>
                </a:solidFill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</a:rPr>
              <a:t>Yürütücüsü</a:t>
            </a:r>
            <a:r>
              <a:rPr lang="en-US" sz="1400" b="1" dirty="0" smtClean="0">
                <a:solidFill>
                  <a:srgbClr val="000000"/>
                </a:solidFill>
              </a:rPr>
              <a:t>   </a:t>
            </a:r>
            <a:r>
              <a:rPr lang="en-US" sz="1400" dirty="0">
                <a:solidFill>
                  <a:srgbClr val="000000"/>
                </a:solidFill>
              </a:rPr>
              <a:t>              : Dr. Murat </a:t>
            </a:r>
            <a:r>
              <a:rPr lang="en-US" sz="1400" dirty="0" err="1">
                <a:solidFill>
                  <a:srgbClr val="000000"/>
                </a:solidFill>
              </a:rPr>
              <a:t>Güven</a:t>
            </a:r>
            <a:r>
              <a:rPr lang="en-US" sz="1400" dirty="0">
                <a:solidFill>
                  <a:srgbClr val="000000"/>
                </a:solidFill>
              </a:rPr>
              <a:t> TUĞAÇ</a:t>
            </a:r>
            <a:endParaRPr lang="en-US" sz="1400" dirty="0"/>
          </a:p>
          <a:p>
            <a:pPr marL="2057400" indent="-2057400"/>
            <a:r>
              <a:rPr lang="en-US" sz="1400" b="1" dirty="0" err="1" smtClean="0">
                <a:solidFill>
                  <a:srgbClr val="000000"/>
                </a:solidFill>
              </a:rPr>
              <a:t>Yardımcı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</a:rPr>
              <a:t>Araştırıcılar</a:t>
            </a:r>
            <a:r>
              <a:rPr lang="en-US" sz="1400" b="1" dirty="0" smtClean="0">
                <a:solidFill>
                  <a:srgbClr val="000000"/>
                </a:solidFill>
              </a:rPr>
              <a:t>     </a:t>
            </a:r>
            <a:r>
              <a:rPr lang="en-US" sz="1400" dirty="0">
                <a:solidFill>
                  <a:srgbClr val="000000"/>
                </a:solidFill>
              </a:rPr>
              <a:t>      : </a:t>
            </a:r>
            <a:r>
              <a:rPr lang="en-US" sz="1400" dirty="0" smtClean="0">
                <a:solidFill>
                  <a:srgbClr val="000000"/>
                </a:solidFill>
              </a:rPr>
              <a:t>Harun TORUNLAR, Dr. </a:t>
            </a:r>
            <a:r>
              <a:rPr lang="en-US" sz="1400" dirty="0" err="1" smtClean="0">
                <a:solidFill>
                  <a:srgbClr val="000000"/>
                </a:solidFill>
              </a:rPr>
              <a:t>Erol</a:t>
            </a:r>
            <a:r>
              <a:rPr lang="en-US" sz="1400" dirty="0" smtClean="0">
                <a:solidFill>
                  <a:srgbClr val="000000"/>
                </a:solidFill>
              </a:rPr>
              <a:t> KARAKURT, </a:t>
            </a:r>
            <a:r>
              <a:rPr lang="en-US" sz="1400" dirty="0" err="1" smtClean="0">
                <a:solidFill>
                  <a:srgbClr val="000000"/>
                </a:solidFill>
              </a:rPr>
              <a:t>Yrd</a:t>
            </a:r>
            <a:r>
              <a:rPr lang="en-US" sz="1400" dirty="0" smtClean="0">
                <a:solidFill>
                  <a:srgbClr val="000000"/>
                </a:solidFill>
              </a:rPr>
              <a:t>. Doc. Dr. Murat ÖZBAYOĞLU, Dr. Mustafa USUL, Sinan AYDOĞAN, Prof. Dr. </a:t>
            </a:r>
            <a:r>
              <a:rPr lang="en-US" sz="1400" dirty="0" err="1" smtClean="0">
                <a:solidFill>
                  <a:srgbClr val="000000"/>
                </a:solidFill>
              </a:rPr>
              <a:t>Erhan</a:t>
            </a:r>
            <a:r>
              <a:rPr lang="en-US" sz="1400" dirty="0" smtClean="0">
                <a:solidFill>
                  <a:srgbClr val="000000"/>
                </a:solidFill>
              </a:rPr>
              <a:t> TERCAN (</a:t>
            </a:r>
            <a:r>
              <a:rPr lang="en-US" sz="1400" dirty="0" err="1" smtClean="0">
                <a:solidFill>
                  <a:srgbClr val="000000"/>
                </a:solidFill>
              </a:rPr>
              <a:t>Danışman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</a:p>
          <a:p>
            <a:pPr marL="2057400" indent="-2057400"/>
            <a:r>
              <a:rPr lang="en-US" sz="1400" b="1" dirty="0" err="1">
                <a:solidFill>
                  <a:srgbClr val="000000"/>
                </a:solidFill>
              </a:rPr>
              <a:t>Başlama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ve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Bitiş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Tarihi</a:t>
            </a:r>
            <a:r>
              <a:rPr lang="en-US" sz="1400" dirty="0">
                <a:solidFill>
                  <a:srgbClr val="000000"/>
                </a:solidFill>
              </a:rPr>
              <a:t>        : </a:t>
            </a:r>
            <a:r>
              <a:rPr lang="en-US" sz="1400" dirty="0" smtClean="0">
                <a:solidFill>
                  <a:srgbClr val="000000"/>
                </a:solidFill>
              </a:rPr>
              <a:t>01.10.2015- 01.10.2018</a:t>
            </a:r>
            <a:endParaRPr lang="en-US" sz="1400" dirty="0"/>
          </a:p>
          <a:p>
            <a:pPr marL="2057400" indent="-2057400"/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683351" y="2562938"/>
            <a:ext cx="10907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057400" indent="-2057400"/>
            <a:r>
              <a:rPr lang="en-US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Proje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Özeti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83351" y="2870714"/>
            <a:ext cx="98627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00"/>
                </a:solidFill>
              </a:rPr>
              <a:t>Dünyada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gelecek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yıllarda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artan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nufusun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gıda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talepleri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karşısında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gıda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üretimi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artarken</a:t>
            </a:r>
            <a:r>
              <a:rPr lang="en-US" sz="1400" dirty="0">
                <a:solidFill>
                  <a:srgbClr val="000000"/>
                </a:solidFill>
              </a:rPr>
              <a:t>; </a:t>
            </a:r>
            <a:r>
              <a:rPr lang="en-US" sz="1400" dirty="0" err="1">
                <a:solidFill>
                  <a:srgbClr val="000000"/>
                </a:solidFill>
              </a:rPr>
              <a:t>iklim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değişikliği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su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kaynaklarının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giderek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azalması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çevresel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kirlilik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gibi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olumsuz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etkiler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sebebiyle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gıda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güvenliğinin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sürdürülebilirliği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giderek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zorlaşacaktır</a:t>
            </a:r>
            <a:r>
              <a:rPr lang="en-US" sz="1400" dirty="0">
                <a:solidFill>
                  <a:srgbClr val="000000"/>
                </a:solidFill>
              </a:rPr>
              <a:t>. </a:t>
            </a:r>
            <a:r>
              <a:rPr lang="en-US" sz="1400" dirty="0" smtClean="0">
                <a:solidFill>
                  <a:srgbClr val="000000"/>
                </a:solidFill>
              </a:rPr>
              <a:t> Bu </a:t>
            </a:r>
            <a:r>
              <a:rPr lang="en-US" sz="1400" dirty="0" err="1" smtClean="0">
                <a:solidFill>
                  <a:srgbClr val="000000"/>
                </a:solidFill>
              </a:rPr>
              <a:t>olumsuz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etkilerin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azaltılması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için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arazilerin</a:t>
            </a:r>
            <a:r>
              <a:rPr lang="en-US" sz="1400" dirty="0" smtClean="0">
                <a:solidFill>
                  <a:srgbClr val="000000"/>
                </a:solidFill>
              </a:rPr>
              <a:t> optimum </a:t>
            </a:r>
            <a:r>
              <a:rPr lang="en-US" sz="1400" dirty="0" err="1" smtClean="0">
                <a:solidFill>
                  <a:srgbClr val="000000"/>
                </a:solidFill>
              </a:rPr>
              <a:t>kullanılması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birim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alanda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üretim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kapasitesinin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arttırılması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/>
              <a:t>doğru</a:t>
            </a:r>
            <a:r>
              <a:rPr lang="en-US" sz="1400" dirty="0" smtClean="0"/>
              <a:t> </a:t>
            </a:r>
            <a:r>
              <a:rPr lang="en-US" sz="1400" dirty="0" err="1" smtClean="0"/>
              <a:t>planlama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destekleme</a:t>
            </a:r>
            <a:r>
              <a:rPr lang="en-US" sz="1400" dirty="0"/>
              <a:t> </a:t>
            </a:r>
            <a:r>
              <a:rPr lang="en-US" sz="1400" dirty="0" err="1"/>
              <a:t>politikalarının</a:t>
            </a:r>
            <a:r>
              <a:rPr lang="en-US" sz="1400" dirty="0"/>
              <a:t> </a:t>
            </a:r>
            <a:r>
              <a:rPr lang="en-US" sz="1400" dirty="0" err="1"/>
              <a:t>belirlenmesi</a:t>
            </a:r>
            <a:r>
              <a:rPr lang="en-US" sz="1400" dirty="0"/>
              <a:t> </a:t>
            </a:r>
            <a:r>
              <a:rPr lang="en-US" sz="1400" dirty="0" err="1" smtClean="0"/>
              <a:t>önem</a:t>
            </a:r>
            <a:r>
              <a:rPr lang="en-US" sz="1400" dirty="0" smtClean="0"/>
              <a:t> </a:t>
            </a:r>
            <a:r>
              <a:rPr lang="en-US" sz="1400" dirty="0" err="1" smtClean="0"/>
              <a:t>taşımaktadır</a:t>
            </a:r>
            <a:r>
              <a:rPr lang="en-US" sz="1400" dirty="0" smtClean="0"/>
              <a:t>. Bu </a:t>
            </a:r>
            <a:r>
              <a:rPr lang="en-US" sz="1400" dirty="0" err="1" smtClean="0"/>
              <a:t>projede</a:t>
            </a:r>
            <a:r>
              <a:rPr lang="en-US" sz="1400" dirty="0" smtClean="0"/>
              <a:t>, </a:t>
            </a:r>
            <a:r>
              <a:rPr lang="en-US" sz="1400" dirty="0" err="1" smtClean="0"/>
              <a:t>canlılar</a:t>
            </a:r>
            <a:r>
              <a:rPr lang="en-US" sz="1400" dirty="0" smtClean="0"/>
              <a:t> </a:t>
            </a:r>
            <a:r>
              <a:rPr lang="en-US" sz="1400" dirty="0" err="1" smtClean="0"/>
              <a:t>için</a:t>
            </a:r>
            <a:r>
              <a:rPr lang="en-US" sz="1400" dirty="0" smtClean="0"/>
              <a:t> </a:t>
            </a:r>
            <a:r>
              <a:rPr lang="en-US" sz="1400" dirty="0" err="1" smtClean="0"/>
              <a:t>temel</a:t>
            </a:r>
            <a:r>
              <a:rPr lang="en-US" sz="1400" dirty="0" smtClean="0"/>
              <a:t> </a:t>
            </a:r>
            <a:r>
              <a:rPr lang="en-US" sz="1400" dirty="0" err="1" smtClean="0"/>
              <a:t>besin</a:t>
            </a:r>
            <a:r>
              <a:rPr lang="en-US" sz="1400" dirty="0" smtClean="0"/>
              <a:t> </a:t>
            </a:r>
            <a:r>
              <a:rPr lang="en-US" sz="1400" dirty="0" err="1" smtClean="0"/>
              <a:t>olan</a:t>
            </a:r>
            <a:r>
              <a:rPr lang="en-US" sz="1400" dirty="0" smtClean="0"/>
              <a:t> </a:t>
            </a:r>
            <a:r>
              <a:rPr lang="en-US" sz="1400" dirty="0" err="1" smtClean="0"/>
              <a:t>buğday’ın</a:t>
            </a:r>
            <a:r>
              <a:rPr lang="en-US" sz="1400" dirty="0" smtClean="0"/>
              <a:t> </a:t>
            </a:r>
            <a:r>
              <a:rPr lang="en-US" sz="1400" dirty="0" err="1" smtClean="0"/>
              <a:t>mekansal</a:t>
            </a:r>
            <a:r>
              <a:rPr lang="en-US" sz="1400" dirty="0" smtClean="0"/>
              <a:t> </a:t>
            </a:r>
            <a:r>
              <a:rPr lang="en-US" sz="1400" dirty="0" err="1" smtClean="0"/>
              <a:t>olarak</a:t>
            </a:r>
            <a:r>
              <a:rPr lang="en-US" sz="1400" dirty="0" smtClean="0"/>
              <a:t> </a:t>
            </a:r>
            <a:r>
              <a:rPr lang="en-US" sz="1400" dirty="0" err="1" smtClean="0"/>
              <a:t>ekolojik</a:t>
            </a:r>
            <a:r>
              <a:rPr lang="en-US" sz="1400" dirty="0" smtClean="0"/>
              <a:t> </a:t>
            </a:r>
            <a:r>
              <a:rPr lang="en-US" sz="1400" dirty="0" err="1" smtClean="0"/>
              <a:t>potansiyelinin</a:t>
            </a:r>
            <a:r>
              <a:rPr lang="en-US" sz="1400" dirty="0" smtClean="0"/>
              <a:t> </a:t>
            </a:r>
            <a:r>
              <a:rPr lang="en-US" sz="1400" dirty="0" err="1" smtClean="0"/>
              <a:t>belirlenmesi</a:t>
            </a:r>
            <a:r>
              <a:rPr lang="en-US" sz="1400" dirty="0" smtClean="0"/>
              <a:t>, </a:t>
            </a:r>
            <a:r>
              <a:rPr lang="en-US" sz="1400" dirty="0" err="1" smtClean="0"/>
              <a:t>mekansal</a:t>
            </a:r>
            <a:r>
              <a:rPr lang="en-US" sz="1400" dirty="0" smtClean="0"/>
              <a:t> </a:t>
            </a:r>
            <a:r>
              <a:rPr lang="en-US" sz="1400" dirty="0" err="1" smtClean="0"/>
              <a:t>uygunluk</a:t>
            </a:r>
            <a:r>
              <a:rPr lang="en-US" sz="1400" dirty="0" smtClean="0"/>
              <a:t>  </a:t>
            </a:r>
            <a:r>
              <a:rPr lang="en-US" sz="1400" dirty="0" err="1" smtClean="0"/>
              <a:t>analizinin</a:t>
            </a:r>
            <a:r>
              <a:rPr lang="en-US" sz="1400" dirty="0" smtClean="0"/>
              <a:t> </a:t>
            </a:r>
            <a:r>
              <a:rPr lang="en-US" sz="1400" dirty="0" err="1" smtClean="0"/>
              <a:t>yapılması</a:t>
            </a:r>
            <a:r>
              <a:rPr lang="en-US" sz="1400" dirty="0" smtClean="0"/>
              <a:t>, </a:t>
            </a:r>
            <a:r>
              <a:rPr lang="en-US" sz="1400" dirty="0" err="1" smtClean="0"/>
              <a:t>zamansal</a:t>
            </a:r>
            <a:r>
              <a:rPr lang="en-US" sz="1400" dirty="0" smtClean="0"/>
              <a:t> </a:t>
            </a:r>
            <a:r>
              <a:rPr lang="en-US" sz="1400" dirty="0" err="1" smtClean="0"/>
              <a:t>bazda</a:t>
            </a:r>
            <a:r>
              <a:rPr lang="en-US" sz="1400" dirty="0" smtClean="0"/>
              <a:t> </a:t>
            </a:r>
            <a:r>
              <a:rPr lang="en-US" sz="1400" dirty="0" err="1" smtClean="0"/>
              <a:t>verim</a:t>
            </a:r>
            <a:r>
              <a:rPr lang="en-US" sz="1400" dirty="0" smtClean="0"/>
              <a:t> </a:t>
            </a:r>
            <a:r>
              <a:rPr lang="en-US" sz="1400" dirty="0" err="1" smtClean="0"/>
              <a:t>tahmin</a:t>
            </a:r>
            <a:r>
              <a:rPr lang="en-US" sz="1400" dirty="0" smtClean="0"/>
              <a:t> </a:t>
            </a:r>
            <a:r>
              <a:rPr lang="en-US" sz="1400" dirty="0" err="1" smtClean="0"/>
              <a:t>modellemesi</a:t>
            </a:r>
            <a:r>
              <a:rPr lang="en-US" sz="1400" dirty="0" smtClean="0"/>
              <a:t>, </a:t>
            </a:r>
            <a:r>
              <a:rPr lang="en-US" sz="1400" dirty="0" err="1" smtClean="0"/>
              <a:t>ekolojik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spektral</a:t>
            </a:r>
            <a:r>
              <a:rPr lang="en-US" sz="1400" dirty="0" smtClean="0"/>
              <a:t> </a:t>
            </a:r>
            <a:r>
              <a:rPr lang="en-US" sz="1400" dirty="0" err="1" smtClean="0"/>
              <a:t>veritabanlarının</a:t>
            </a:r>
            <a:r>
              <a:rPr lang="en-US" sz="1400" dirty="0" smtClean="0"/>
              <a:t> </a:t>
            </a:r>
            <a:r>
              <a:rPr lang="en-US" sz="1400" dirty="0" err="1" smtClean="0"/>
              <a:t>oluşturulması</a:t>
            </a:r>
            <a:r>
              <a:rPr lang="en-US" sz="1400" dirty="0" smtClean="0"/>
              <a:t>, </a:t>
            </a:r>
            <a:r>
              <a:rPr lang="en-US" sz="1400" dirty="0" err="1" smtClean="0"/>
              <a:t>jeoistatiksel</a:t>
            </a:r>
            <a:r>
              <a:rPr lang="en-US" sz="1400" dirty="0" smtClean="0"/>
              <a:t> </a:t>
            </a:r>
            <a:r>
              <a:rPr lang="en-US" sz="1400" dirty="0" err="1" smtClean="0"/>
              <a:t>analiz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web </a:t>
            </a:r>
            <a:r>
              <a:rPr lang="en-US" sz="1400" dirty="0" err="1" smtClean="0"/>
              <a:t>ortamında</a:t>
            </a:r>
            <a:r>
              <a:rPr lang="en-US" sz="1400" dirty="0" smtClean="0"/>
              <a:t> </a:t>
            </a:r>
            <a:r>
              <a:rPr lang="en-US" sz="1400" dirty="0" err="1" smtClean="0"/>
              <a:t>çıktıların</a:t>
            </a:r>
            <a:r>
              <a:rPr lang="en-US" sz="1400" dirty="0" smtClean="0"/>
              <a:t> </a:t>
            </a:r>
            <a:r>
              <a:rPr lang="en-US" sz="1400" dirty="0" err="1" smtClean="0"/>
              <a:t>paylaşılması</a:t>
            </a:r>
            <a:r>
              <a:rPr lang="en-US" sz="1400" dirty="0" smtClean="0"/>
              <a:t> </a:t>
            </a:r>
            <a:r>
              <a:rPr lang="en-US" sz="1400" dirty="0" err="1" smtClean="0"/>
              <a:t>hedeflenmiştir</a:t>
            </a:r>
            <a:r>
              <a:rPr lang="en-US" sz="1400" dirty="0" smtClean="0"/>
              <a:t>. </a:t>
            </a:r>
            <a:r>
              <a:rPr lang="en-US" sz="1400" dirty="0" err="1" smtClean="0"/>
              <a:t>Proje</a:t>
            </a:r>
            <a:r>
              <a:rPr lang="en-US" sz="1400" dirty="0" smtClean="0"/>
              <a:t> </a:t>
            </a:r>
            <a:r>
              <a:rPr lang="en-US" sz="1400" dirty="0" err="1" smtClean="0"/>
              <a:t>alanı</a:t>
            </a:r>
            <a:r>
              <a:rPr lang="en-US" sz="1400" dirty="0" smtClean="0"/>
              <a:t>, </a:t>
            </a:r>
            <a:r>
              <a:rPr lang="en-US" sz="1400" dirty="0" err="1" smtClean="0"/>
              <a:t>Orta</a:t>
            </a:r>
            <a:r>
              <a:rPr lang="en-US" sz="1400" dirty="0" smtClean="0"/>
              <a:t> </a:t>
            </a:r>
            <a:r>
              <a:rPr lang="en-US" sz="1400" dirty="0" err="1" smtClean="0"/>
              <a:t>Anadolu</a:t>
            </a:r>
            <a:r>
              <a:rPr lang="en-US" sz="1400" dirty="0" smtClean="0"/>
              <a:t> </a:t>
            </a:r>
            <a:r>
              <a:rPr lang="en-US" sz="1400" dirty="0" err="1" smtClean="0"/>
              <a:t>bölgesini</a:t>
            </a:r>
            <a:r>
              <a:rPr lang="en-US" sz="1400" dirty="0" smtClean="0"/>
              <a:t> </a:t>
            </a:r>
            <a:r>
              <a:rPr lang="en-US" sz="1400" dirty="0" err="1" smtClean="0"/>
              <a:t>karakterize</a:t>
            </a:r>
            <a:r>
              <a:rPr lang="en-US" sz="1400" dirty="0" smtClean="0"/>
              <a:t> </a:t>
            </a:r>
            <a:r>
              <a:rPr lang="en-US" sz="1400" dirty="0" err="1" smtClean="0"/>
              <a:t>eden</a:t>
            </a:r>
            <a:r>
              <a:rPr lang="en-US" sz="1400" dirty="0" smtClean="0"/>
              <a:t> </a:t>
            </a:r>
            <a:r>
              <a:rPr lang="en-US" sz="1400" dirty="0" err="1" smtClean="0"/>
              <a:t>tarımın</a:t>
            </a:r>
            <a:r>
              <a:rPr lang="en-US" sz="1400" dirty="0" smtClean="0"/>
              <a:t> </a:t>
            </a:r>
            <a:r>
              <a:rPr lang="en-US" sz="1400" dirty="0" err="1" smtClean="0"/>
              <a:t>yoğun</a:t>
            </a:r>
            <a:r>
              <a:rPr lang="en-US" sz="1400" dirty="0" smtClean="0"/>
              <a:t> </a:t>
            </a:r>
            <a:r>
              <a:rPr lang="en-US" sz="1400" dirty="0" err="1" smtClean="0"/>
              <a:t>olarak</a:t>
            </a:r>
            <a:r>
              <a:rPr lang="en-US" sz="1400" dirty="0" smtClean="0"/>
              <a:t> </a:t>
            </a:r>
            <a:r>
              <a:rPr lang="en-US" sz="1400" dirty="0" err="1" smtClean="0"/>
              <a:t>yapıldığı</a:t>
            </a:r>
            <a:r>
              <a:rPr lang="en-US" sz="1400" dirty="0" smtClean="0"/>
              <a:t>, Ankara </a:t>
            </a:r>
            <a:r>
              <a:rPr lang="en-US" sz="1400" dirty="0" err="1" smtClean="0"/>
              <a:t>ilinin</a:t>
            </a:r>
            <a:r>
              <a:rPr lang="en-US" sz="1400" dirty="0" smtClean="0"/>
              <a:t> </a:t>
            </a:r>
            <a:r>
              <a:rPr lang="en-US" sz="1400" dirty="0" err="1" smtClean="0"/>
              <a:t>güney</a:t>
            </a:r>
            <a:r>
              <a:rPr lang="en-US" sz="1400" dirty="0" smtClean="0"/>
              <a:t> </a:t>
            </a:r>
            <a:r>
              <a:rPr lang="en-US" sz="1400" dirty="0" err="1" smtClean="0"/>
              <a:t>kesimi</a:t>
            </a:r>
            <a:r>
              <a:rPr lang="en-US" sz="1400" dirty="0" smtClean="0"/>
              <a:t> </a:t>
            </a:r>
            <a:r>
              <a:rPr lang="en-US" sz="1400" dirty="0" err="1" smtClean="0"/>
              <a:t>ile</a:t>
            </a:r>
            <a:r>
              <a:rPr lang="en-US" sz="1400" dirty="0" smtClean="0"/>
              <a:t> Konya </a:t>
            </a:r>
            <a:r>
              <a:rPr lang="en-US" sz="1400" dirty="0" err="1" smtClean="0"/>
              <a:t>ilinin</a:t>
            </a:r>
            <a:r>
              <a:rPr lang="en-US" sz="1400" dirty="0" smtClean="0"/>
              <a:t> </a:t>
            </a:r>
            <a:r>
              <a:rPr lang="en-US" sz="1400" dirty="0" err="1" smtClean="0"/>
              <a:t>kuzey</a:t>
            </a:r>
            <a:r>
              <a:rPr lang="en-US" sz="1400" dirty="0" smtClean="0"/>
              <a:t> </a:t>
            </a:r>
            <a:r>
              <a:rPr lang="en-US" sz="1400" dirty="0" err="1" smtClean="0"/>
              <a:t>kesimini</a:t>
            </a:r>
            <a:r>
              <a:rPr lang="en-US" sz="1400" dirty="0" smtClean="0"/>
              <a:t> </a:t>
            </a:r>
            <a:r>
              <a:rPr lang="en-US" sz="1400" dirty="0" err="1" smtClean="0"/>
              <a:t>kapsamaktadır</a:t>
            </a:r>
            <a:r>
              <a:rPr lang="en-US" sz="1400" dirty="0" smtClean="0"/>
              <a:t>. Model </a:t>
            </a:r>
            <a:r>
              <a:rPr lang="en-US" sz="1400" dirty="0" err="1" smtClean="0"/>
              <a:t>parametreleri</a:t>
            </a:r>
            <a:r>
              <a:rPr lang="en-US" sz="1400" dirty="0"/>
              <a:t> </a:t>
            </a:r>
            <a:r>
              <a:rPr lang="en-US" sz="1400" dirty="0" err="1" smtClean="0"/>
              <a:t>olarak</a:t>
            </a:r>
            <a:r>
              <a:rPr lang="en-US" sz="1400" dirty="0" smtClean="0"/>
              <a:t> </a:t>
            </a:r>
            <a:r>
              <a:rPr lang="en-US" sz="1400" dirty="0" err="1" smtClean="0"/>
              <a:t>orta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yüksek</a:t>
            </a:r>
            <a:r>
              <a:rPr lang="en-US" sz="1400" dirty="0" smtClean="0"/>
              <a:t> </a:t>
            </a:r>
            <a:r>
              <a:rPr lang="en-US" sz="1400" dirty="0" err="1" smtClean="0"/>
              <a:t>çözünürlüklü</a:t>
            </a:r>
            <a:r>
              <a:rPr lang="en-US" sz="1400" dirty="0" smtClean="0"/>
              <a:t> </a:t>
            </a:r>
            <a:r>
              <a:rPr lang="en-US" sz="1400" dirty="0" err="1" smtClean="0"/>
              <a:t>uydu</a:t>
            </a:r>
            <a:r>
              <a:rPr lang="en-US" sz="1400" dirty="0" smtClean="0"/>
              <a:t> </a:t>
            </a:r>
            <a:r>
              <a:rPr lang="en-US" sz="1400" dirty="0" err="1" smtClean="0"/>
              <a:t>görüntüleri</a:t>
            </a:r>
            <a:r>
              <a:rPr lang="en-US" sz="1400" dirty="0" smtClean="0"/>
              <a:t> (Modis, Landsat, sentinel2), </a:t>
            </a:r>
            <a:r>
              <a:rPr lang="en-US" sz="1400" dirty="0" err="1" smtClean="0"/>
              <a:t>tarımsal</a:t>
            </a:r>
            <a:r>
              <a:rPr lang="en-US" sz="1400" dirty="0" smtClean="0"/>
              <a:t> </a:t>
            </a:r>
            <a:r>
              <a:rPr lang="en-US" sz="1400" dirty="0" err="1" smtClean="0"/>
              <a:t>meteorolojik</a:t>
            </a:r>
            <a:r>
              <a:rPr lang="en-US" sz="1400" dirty="0" smtClean="0"/>
              <a:t> </a:t>
            </a:r>
            <a:r>
              <a:rPr lang="en-US" sz="1400" dirty="0" err="1" smtClean="0"/>
              <a:t>indisler</a:t>
            </a:r>
            <a:r>
              <a:rPr lang="en-US" sz="1400" dirty="0" smtClean="0"/>
              <a:t>, </a:t>
            </a:r>
            <a:r>
              <a:rPr lang="en-US" sz="1400" dirty="0" err="1" smtClean="0"/>
              <a:t>topoğrafik</a:t>
            </a:r>
            <a:r>
              <a:rPr lang="en-US" sz="1400" dirty="0" smtClean="0"/>
              <a:t> </a:t>
            </a:r>
            <a:r>
              <a:rPr lang="en-US" sz="1400" dirty="0" err="1" smtClean="0"/>
              <a:t>veriler</a:t>
            </a:r>
            <a:r>
              <a:rPr lang="en-US" sz="1400" dirty="0" smtClean="0"/>
              <a:t>, </a:t>
            </a:r>
            <a:r>
              <a:rPr lang="en-US" sz="1400" dirty="0" err="1" smtClean="0"/>
              <a:t>arazi</a:t>
            </a:r>
            <a:r>
              <a:rPr lang="en-US" sz="1400" dirty="0" smtClean="0"/>
              <a:t> </a:t>
            </a:r>
            <a:r>
              <a:rPr lang="en-US" sz="1400" dirty="0" err="1" smtClean="0"/>
              <a:t>örtüsü</a:t>
            </a:r>
            <a:r>
              <a:rPr lang="en-US" sz="1400" dirty="0" smtClean="0"/>
              <a:t> </a:t>
            </a:r>
            <a:r>
              <a:rPr lang="en-US" sz="1400" dirty="0" err="1" smtClean="0"/>
              <a:t>verileri</a:t>
            </a:r>
            <a:r>
              <a:rPr lang="en-US" sz="1400" dirty="0" smtClean="0"/>
              <a:t> </a:t>
            </a:r>
            <a:r>
              <a:rPr lang="en-US" sz="1400" dirty="0" err="1" smtClean="0"/>
              <a:t>kullanılacaktır</a:t>
            </a:r>
            <a:r>
              <a:rPr lang="en-US" sz="1400" dirty="0" smtClean="0"/>
              <a:t>.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69" y="4992078"/>
            <a:ext cx="1474171" cy="178802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397" y="5048708"/>
            <a:ext cx="2078682" cy="153017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13" y="5048708"/>
            <a:ext cx="2076451" cy="15573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6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E0AF8D366B1E1F46A8D9D4DCA2481E13" ma:contentTypeVersion="0" ma:contentTypeDescription="Yeni belge oluşturun." ma:contentTypeScope="" ma:versionID="fda22111f77b8251664ceaa0a9a53a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0305f5a1970ef5ab7b84130530577c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6B27C-8321-47A6-B825-0C30C6D66CEF}"/>
</file>

<file path=customXml/itemProps2.xml><?xml version="1.0" encoding="utf-8"?>
<ds:datastoreItem xmlns:ds="http://schemas.openxmlformats.org/officeDocument/2006/customXml" ds:itemID="{B68FCEAD-75DC-43BD-8BF4-38D3E00CFF41}"/>
</file>

<file path=customXml/itemProps3.xml><?xml version="1.0" encoding="utf-8"?>
<ds:datastoreItem xmlns:ds="http://schemas.openxmlformats.org/officeDocument/2006/customXml" ds:itemID="{B35096BD-3BE9-4395-BADC-D2E81BD46EF4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172</Words>
  <Application>Microsoft Office PowerPoint</Application>
  <PresentationFormat>Geniş ekran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TUGAC</dc:creator>
  <cp:lastModifiedBy>ronaldinho424</cp:lastModifiedBy>
  <cp:revision>37</cp:revision>
  <dcterms:created xsi:type="dcterms:W3CDTF">2018-11-01T16:17:15Z</dcterms:created>
  <dcterms:modified xsi:type="dcterms:W3CDTF">2019-01-11T07:27:01Z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0x010100E0AF8D366B1E1F46A8D9D4DCA2481E13</vt:lpwstr>
  </property>
</Properties>
</file>