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B343C-C315-463D-9447-9B7B1CE15138}" type="datetimeFigureOut">
              <a:rPr lang="tr-TR" smtClean="0"/>
              <a:t>07.11.2018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9FF7-B5BE-4F89-8FF3-C6BED0551634}" type="slidenum">
              <a:rPr lang="tr-TR" smtClean="0"/>
              <a:t>‹#›</a:t>
            </a:fld>
            <a:endParaRPr lang="tr-TR"/>
          </a:p>
        </p:txBody>
      </p:sp>
    </p:spTree>
    <p:extLst>
      <p:ext uri="{BB962C8B-B14F-4D97-AF65-F5344CB8AC3E}">
        <p14:creationId xmlns:p14="http://schemas.microsoft.com/office/powerpoint/2010/main" val="2053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7954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11/7/2018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rgbClr val="888888"/>
                </a:solidFill>
                <a:latin typeface="Calibri"/>
                <a:cs typeface="Calibri"/>
              </a:defRPr>
            </a:lvl1pPr>
          </a:lstStyle>
          <a:p>
            <a:pPr marL="8209915"/>
            <a:fld id="{81D60167-4931-47E6-BA6A-407CBD079E47}" type="slidenum">
              <a:rPr lang="tr-TR" spc="-10" smtClean="0"/>
              <a:pPr marL="8209915"/>
              <a:t>‹#›</a:t>
            </a:fld>
            <a:endParaRPr lang="tr-TR" spc="-10" dirty="0"/>
          </a:p>
        </p:txBody>
      </p:sp>
    </p:spTree>
    <p:extLst>
      <p:ext uri="{BB962C8B-B14F-4D97-AF65-F5344CB8AC3E}">
        <p14:creationId xmlns:p14="http://schemas.microsoft.com/office/powerpoint/2010/main" val="278122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8007476" cy="738664"/>
          </a:xfrm>
        </p:spPr>
        <p:txBody>
          <a:bodyPr/>
          <a:lstStyle/>
          <a:p>
            <a:pPr algn="r"/>
            <a:r>
              <a:rPr lang="tr-TR" sz="1600" dirty="0"/>
              <a:t>Coğrafi Bilgi Sistemi ve Uzaktan Algılama Teknikleri Kullanılarak  Ankara İlinde Tahıl Ekim Alanlarının Belirlenmesi</a:t>
            </a:r>
            <a:br>
              <a:rPr lang="tr-TR" sz="1600" dirty="0"/>
            </a:br>
            <a:endParaRPr lang="tr-TR" sz="1600" dirty="0"/>
          </a:p>
        </p:txBody>
      </p:sp>
      <p:sp>
        <p:nvSpPr>
          <p:cNvPr id="3" name="Rectangle 2"/>
          <p:cNvSpPr/>
          <p:nvPr/>
        </p:nvSpPr>
        <p:spPr>
          <a:xfrm>
            <a:off x="2133600" y="990600"/>
            <a:ext cx="7924800" cy="3754874"/>
          </a:xfrm>
          <a:prstGeom prst="rect">
            <a:avLst/>
          </a:prstGeom>
          <a:ln>
            <a:solidFill>
              <a:schemeClr val="accent1"/>
            </a:solidFill>
          </a:ln>
        </p:spPr>
        <p:txBody>
          <a:bodyPr wrap="square">
            <a:spAutoFit/>
          </a:bodyPr>
          <a:lstStyle/>
          <a:p>
            <a:pPr algn="just"/>
            <a:r>
              <a:rPr lang="tr-TR" sz="1400" b="1" dirty="0"/>
              <a:t>Projenin Adı : </a:t>
            </a:r>
            <a:r>
              <a:rPr lang="tr-TR" sz="1400" dirty="0"/>
              <a:t>Coğrafi Bilgi Sistemi ve Uzaktan Algılama Teknikleri Kullanılarak  Ankara İlinde Tahıl Ekim Alanlarının Belirlenmesi</a:t>
            </a:r>
          </a:p>
          <a:p>
            <a:pPr algn="just"/>
            <a:r>
              <a:rPr lang="tr-TR" sz="1400" b="1" dirty="0"/>
              <a:t>Yürütücü Kuruluş : </a:t>
            </a:r>
            <a:r>
              <a:rPr lang="tr-TR" sz="1400" dirty="0"/>
              <a:t>Tarla Bitkileri Merkez Araştırma Enstitüsü </a:t>
            </a:r>
          </a:p>
          <a:p>
            <a:pPr algn="just"/>
            <a:r>
              <a:rPr lang="tr-TR" sz="1400" b="1" dirty="0"/>
              <a:t>Destekleyen </a:t>
            </a:r>
            <a:r>
              <a:rPr lang="tr-TR" sz="1400" b="1" dirty="0"/>
              <a:t>kurum: </a:t>
            </a:r>
            <a:r>
              <a:rPr lang="tr-TR" sz="1400" dirty="0"/>
              <a:t>TAGEM</a:t>
            </a:r>
            <a:endParaRPr lang="tr-TR" sz="1400" dirty="0"/>
          </a:p>
          <a:p>
            <a:pPr algn="just"/>
            <a:r>
              <a:rPr lang="tr-TR" sz="1400" b="1" dirty="0"/>
              <a:t>Proje yürütücüleri: </a:t>
            </a:r>
            <a:r>
              <a:rPr lang="tr-TR" sz="1400" dirty="0"/>
              <a:t>CBS ve Uzaktan Algılama Bölüm personeli</a:t>
            </a:r>
          </a:p>
          <a:p>
            <a:pPr algn="just"/>
            <a:r>
              <a:rPr lang="tr-TR" sz="1400" b="1" dirty="0"/>
              <a:t>Başlama ve Bitiş Tarihi : </a:t>
            </a:r>
            <a:r>
              <a:rPr lang="tr-TR" sz="1400" dirty="0"/>
              <a:t>Ocak 2002-Aralık 2003 </a:t>
            </a:r>
          </a:p>
          <a:p>
            <a:pPr algn="just"/>
            <a:r>
              <a:rPr lang="tr-TR" sz="1400" b="1" dirty="0"/>
              <a:t>Proje Özeti : </a:t>
            </a:r>
            <a:r>
              <a:rPr lang="tr-TR" sz="1400" dirty="0"/>
              <a:t>Proje de temel amaç, CBS ve UA teknikleri kullanılarak  ürün bazında ekili alanların tespit edilmesi için yöntem geliştirilmesidir. Bu amaçla pilot proje olarak Ankara ili seçilerek tahıl ekim alanlarının belirlenmesi hedeflenmiştir. Çalışmada yöntem olarak </a:t>
            </a:r>
          </a:p>
          <a:p>
            <a:pPr algn="just"/>
            <a:r>
              <a:rPr lang="tr-TR" sz="1400" dirty="0"/>
              <a:t>Büro ortamında seçilecek örnekleme alanlarının mutlak suretle tarım alanları içerisine öncelikle tarım alanları altlık olarak oluşturulmuştur. Ankara ilinin tamamı 500 * 500 m’lik gridlere bölünmüştür. Bu gridlerden örnekleme alanları random metodu kullanılarak tarım alanları içerisine düşecek şekilde 135 adet örnekleme alanları seçilmiştir.  Seçilen örnekleme alanlarına gidilerek tarımsal ürün desenleri, koordinatlı olarak küresel konumlama cihazları (GPS) ile belirlenmiştir.  Arazi çalışmaları  19 ilçede yürütülmüş ve toplam 2852 adet koordinat GPS ler vasıtasıyla alınmıştır.  </a:t>
            </a:r>
          </a:p>
          <a:p>
            <a:pPr algn="just"/>
            <a:r>
              <a:rPr lang="en-AU" sz="1400" dirty="0" err="1"/>
              <a:t>Proje</a:t>
            </a:r>
            <a:r>
              <a:rPr lang="en-AU" sz="1400" dirty="0"/>
              <a:t> </a:t>
            </a:r>
            <a:r>
              <a:rPr lang="en-AU" sz="1400" dirty="0" err="1"/>
              <a:t>alanının</a:t>
            </a:r>
            <a:r>
              <a:rPr lang="en-AU" sz="1400" dirty="0"/>
              <a:t> 17.6.2002 – 19.7.2002 </a:t>
            </a:r>
            <a:r>
              <a:rPr lang="en-AU" sz="1400" dirty="0" err="1"/>
              <a:t>tarihlerine</a:t>
            </a:r>
            <a:r>
              <a:rPr lang="en-AU" sz="1400" dirty="0"/>
              <a:t> ait Landsat TM </a:t>
            </a:r>
            <a:r>
              <a:rPr lang="en-AU" sz="1400" dirty="0" err="1"/>
              <a:t>uydu</a:t>
            </a:r>
            <a:r>
              <a:rPr lang="en-AU" sz="1400" dirty="0"/>
              <a:t> </a:t>
            </a:r>
            <a:r>
              <a:rPr lang="en-AU" sz="1400" dirty="0" err="1"/>
              <a:t>görüntüleri</a:t>
            </a:r>
            <a:r>
              <a:rPr lang="en-AU" sz="1400" dirty="0"/>
              <a:t> satın </a:t>
            </a:r>
            <a:r>
              <a:rPr lang="en-AU" sz="1400" dirty="0" err="1"/>
              <a:t>alınmıştır</a:t>
            </a:r>
            <a:r>
              <a:rPr lang="en-AU" sz="1400" dirty="0"/>
              <a:t>. </a:t>
            </a:r>
            <a:r>
              <a:rPr lang="en-AU" sz="1400" dirty="0" err="1"/>
              <a:t>Araziden</a:t>
            </a:r>
            <a:r>
              <a:rPr lang="en-AU" sz="1400" dirty="0"/>
              <a:t> </a:t>
            </a:r>
            <a:r>
              <a:rPr lang="en-AU" sz="1400" dirty="0" err="1"/>
              <a:t>alınan</a:t>
            </a:r>
            <a:r>
              <a:rPr lang="en-AU" sz="1400" dirty="0"/>
              <a:t> </a:t>
            </a:r>
            <a:r>
              <a:rPr lang="en-AU" sz="1400" dirty="0" err="1"/>
              <a:t>veriler</a:t>
            </a:r>
            <a:r>
              <a:rPr lang="en-AU" sz="1400" dirty="0"/>
              <a:t> </a:t>
            </a:r>
            <a:r>
              <a:rPr lang="en-AU" sz="1400" dirty="0" err="1"/>
              <a:t>kullanılarak</a:t>
            </a:r>
            <a:r>
              <a:rPr lang="en-AU" sz="1400" dirty="0"/>
              <a:t> </a:t>
            </a:r>
            <a:r>
              <a:rPr lang="en-AU" sz="1400" dirty="0" err="1"/>
              <a:t>uydu</a:t>
            </a:r>
            <a:r>
              <a:rPr lang="en-AU" sz="1400" dirty="0"/>
              <a:t> </a:t>
            </a:r>
            <a:r>
              <a:rPr lang="en-AU" sz="1400" dirty="0" err="1"/>
              <a:t>görüntüleri</a:t>
            </a:r>
            <a:r>
              <a:rPr lang="en-AU" sz="1400" dirty="0"/>
              <a:t> </a:t>
            </a:r>
            <a:r>
              <a:rPr lang="en-AU" sz="1400" dirty="0" err="1"/>
              <a:t>ilçe</a:t>
            </a:r>
            <a:r>
              <a:rPr lang="en-AU" sz="1400" dirty="0"/>
              <a:t> </a:t>
            </a:r>
            <a:r>
              <a:rPr lang="en-AU" sz="1400" dirty="0" err="1"/>
              <a:t>bazında</a:t>
            </a:r>
            <a:r>
              <a:rPr lang="en-AU" sz="1400" dirty="0"/>
              <a:t> </a:t>
            </a:r>
            <a:r>
              <a:rPr lang="en-AU" sz="1400" dirty="0" err="1"/>
              <a:t>ürün</a:t>
            </a:r>
            <a:r>
              <a:rPr lang="en-AU" sz="1400" dirty="0"/>
              <a:t> </a:t>
            </a:r>
            <a:r>
              <a:rPr lang="en-AU" sz="1400" dirty="0" err="1"/>
              <a:t>sınıflandırılması</a:t>
            </a:r>
            <a:r>
              <a:rPr lang="en-AU" sz="1400" dirty="0"/>
              <a:t> </a:t>
            </a:r>
            <a:r>
              <a:rPr lang="en-AU" sz="1400" dirty="0" err="1"/>
              <a:t>yapılmıştır</a:t>
            </a:r>
            <a:r>
              <a:rPr lang="en-AU" sz="1400" dirty="0"/>
              <a:t>.  </a:t>
            </a:r>
            <a:endParaRPr lang="tr-TR" sz="1400" dirty="0"/>
          </a:p>
        </p:txBody>
      </p:sp>
      <p:pic>
        <p:nvPicPr>
          <p:cNvPr id="5" name="Picture 2" descr="C:\Documents and Settings\Htorunlar\My Documents\Untitled.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894207"/>
            <a:ext cx="2590800" cy="1763795"/>
          </a:xfrm>
          <a:prstGeom prst="rect">
            <a:avLst/>
          </a:prstGeom>
          <a:ln>
            <a:noFill/>
          </a:ln>
          <a:effectLst>
            <a:outerShdw blurRad="292100" dist="139700" dir="2700000" algn="tl" rotWithShape="0">
              <a:srgbClr val="333333">
                <a:alpha val="65000"/>
              </a:srgbClr>
            </a:outerShdw>
          </a:effectLst>
        </p:spPr>
      </p:pic>
      <p:pic>
        <p:nvPicPr>
          <p:cNvPr id="6" name="Picture 2" descr="D:\VERİ TABANLARI\VERİ TABANI\Türkiye Veri Tabanı\ANKARA\SUNUŞ\arazi.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906033"/>
            <a:ext cx="2438400" cy="17401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593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954E1C-158F-4A4C-9609-B2AAB04E9B0E}"/>
</file>

<file path=customXml/itemProps2.xml><?xml version="1.0" encoding="utf-8"?>
<ds:datastoreItem xmlns:ds="http://schemas.openxmlformats.org/officeDocument/2006/customXml" ds:itemID="{47E3F8D0-581A-49AE-A6F0-A8D5637B7E71}"/>
</file>

<file path=customXml/itemProps3.xml><?xml version="1.0" encoding="utf-8"?>
<ds:datastoreItem xmlns:ds="http://schemas.openxmlformats.org/officeDocument/2006/customXml" ds:itemID="{10E4A2F9-547C-43C6-8AEC-8ADCA34919A6}"/>
</file>

<file path=docProps/app.xml><?xml version="1.0" encoding="utf-8"?>
<Properties xmlns="http://schemas.openxmlformats.org/officeDocument/2006/extended-properties" xmlns:vt="http://schemas.openxmlformats.org/officeDocument/2006/docPropsVTypes">
  <TotalTime>10</TotalTime>
  <Words>205</Words>
  <Application>Microsoft Office PowerPoint</Application>
  <PresentationFormat>Geniş ekran</PresentationFormat>
  <Paragraphs>9</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Tahoma</vt:lpstr>
      <vt:lpstr>Office Teması</vt:lpstr>
      <vt:lpstr>Coğrafi Bilgi Sistemi ve Uzaktan Algılama Teknikleri Kullanılarak  Ankara İlinde Tahıl Ekim Alanlarının Belirlenmesi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dc:title>
  <dc:creator>ronaldinho424</dc:creator>
  <cp:lastModifiedBy>ronaldinho424</cp:lastModifiedBy>
  <cp:revision>18</cp:revision>
  <dcterms:created xsi:type="dcterms:W3CDTF">2018-11-07T08:43:32Z</dcterms:created>
  <dcterms:modified xsi:type="dcterms:W3CDTF">2018-11-07T08:53:43Z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